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7"/>
  </p:notesMasterIdLst>
  <p:sldIdLst>
    <p:sldId id="256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F8EA1A-5D88-4629-B0F4-70DD6B052021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3A7A29-DC62-4C3D-ACF6-2E535C6620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66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7A29-DC62-4C3D-ACF6-2E535C6620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44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C9B74-DD54-8259-65DB-BBA6217BC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F57FC-4408-D4BD-6B21-9FAFEE03E2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3F08C5-30C9-0FD1-AA91-547A79A584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8E85E-8683-CBC2-797B-74ADC8C056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3A7A29-DC62-4C3D-ACF6-2E535C6620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251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18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8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23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0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33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59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91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59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554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76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3800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092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1551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18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33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0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548AA-2839-45DE-A076-E8378E8AC03E}" type="datetimeFigureOut">
              <a:rPr lang="en-US" smtClean="0"/>
              <a:t>22/01/2026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C917ADF-3EDE-4AAA-A096-D9457DEF67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2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.pn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21" Type="http://schemas.openxmlformats.org/officeDocument/2006/relationships/image" Target="../media/image33.jp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1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1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5.jpg"/><Relationship Id="rId5" Type="http://schemas.openxmlformats.org/officeDocument/2006/relationships/image" Target="../media/image39.png"/><Relationship Id="rId10" Type="http://schemas.openxmlformats.org/officeDocument/2006/relationships/image" Target="../media/image44.jp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kgreenpackaging.com/" TargetMode="External"/><Relationship Id="rId2" Type="http://schemas.openxmlformats.org/officeDocument/2006/relationships/hyperlink" Target="mailto:info@pakgreenpackaging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D5C1EA23-1609-BB7A-1324-7292D78CE874}"/>
              </a:ext>
            </a:extLst>
          </p:cNvPr>
          <p:cNvSpPr txBox="1">
            <a:spLocks/>
          </p:cNvSpPr>
          <p:nvPr/>
        </p:nvSpPr>
        <p:spPr>
          <a:xfrm>
            <a:off x="2208211" y="2628900"/>
            <a:ext cx="7775575" cy="8001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zh-TW" sz="4000" dirty="0">
                <a:solidFill>
                  <a:schemeClr val="accent2"/>
                </a:solidFill>
              </a:rPr>
              <a:t>PAK GREEN PACKAGING &amp; Co.</a:t>
            </a:r>
            <a:endParaRPr lang="zh-TW" altLang="en-US" sz="4000" dirty="0">
              <a:solidFill>
                <a:schemeClr val="accent2"/>
              </a:solidFill>
            </a:endParaRP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44BECE2A-535E-EC5D-1503-9F0B3FA9E6E8}"/>
              </a:ext>
            </a:extLst>
          </p:cNvPr>
          <p:cNvSpPr txBox="1">
            <a:spLocks/>
          </p:cNvSpPr>
          <p:nvPr/>
        </p:nvSpPr>
        <p:spPr>
          <a:xfrm>
            <a:off x="2901382" y="4134610"/>
            <a:ext cx="6519863" cy="5762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anose="05020102010507070707" pitchFamily="18" charset="2"/>
              <a:buNone/>
            </a:pPr>
            <a:r>
              <a:rPr lang="en-US" altLang="zh-TW" sz="2200" dirty="0">
                <a:solidFill>
                  <a:schemeClr val="accent2">
                    <a:lumMod val="50000"/>
                  </a:schemeClr>
                </a:solidFill>
              </a:rPr>
              <a:t>Let our packaging service add value to your products!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</p:txBody>
      </p:sp>
      <p:sp>
        <p:nvSpPr>
          <p:cNvPr id="6" name="標題 1">
            <a:extLst>
              <a:ext uri="{FF2B5EF4-FFF2-40B4-BE49-F238E27FC236}">
                <a16:creationId xmlns:a16="http://schemas.microsoft.com/office/drawing/2014/main" id="{D581F3B9-E022-31B3-6AC6-A3B3E22A77FA}"/>
              </a:ext>
            </a:extLst>
          </p:cNvPr>
          <p:cNvSpPr txBox="1">
            <a:spLocks/>
          </p:cNvSpPr>
          <p:nvPr/>
        </p:nvSpPr>
        <p:spPr>
          <a:xfrm>
            <a:off x="9588792" y="202018"/>
            <a:ext cx="2466424" cy="231642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zh-TW" altLang="en-US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CCCDE8-3104-E108-A10F-8A53F822C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493" y="91557"/>
            <a:ext cx="1758723" cy="16795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7F46FA-9D3C-B675-CCD1-899F413059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816" y="1129591"/>
            <a:ext cx="1988878" cy="1899359"/>
          </a:xfrm>
          <a:prstGeom prst="rect">
            <a:avLst/>
          </a:prstGeom>
        </p:spPr>
      </p:pic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775E592E-BBDC-2C0A-0E8D-5EC7A4B117C0}"/>
              </a:ext>
            </a:extLst>
          </p:cNvPr>
          <p:cNvSpPr txBox="1">
            <a:spLocks/>
          </p:cNvSpPr>
          <p:nvPr/>
        </p:nvSpPr>
        <p:spPr>
          <a:xfrm>
            <a:off x="2696108" y="3446428"/>
            <a:ext cx="6519863" cy="5762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accent2"/>
                </a:solidFill>
              </a:rPr>
              <a:t>AT M 2ND, E-1272 STREET NO .19, BLOCK C SHERSHAH KARACHI WEST, Karachi West</a:t>
            </a:r>
            <a:endParaRPr lang="en-US" altLang="zh-TW" sz="2200" dirty="0">
              <a:solidFill>
                <a:schemeClr val="accent2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  <a:p>
            <a:pPr>
              <a:buFont typeface="Wingdings 2" panose="05020102010507070707" pitchFamily="18" charset="2"/>
              <a:buNone/>
            </a:pPr>
            <a:endParaRPr lang="en-US" altLang="zh-TW" sz="2200" dirty="0"/>
          </a:p>
        </p:txBody>
      </p:sp>
    </p:spTree>
    <p:extLst>
      <p:ext uri="{BB962C8B-B14F-4D97-AF65-F5344CB8AC3E}">
        <p14:creationId xmlns:p14="http://schemas.microsoft.com/office/powerpoint/2010/main" val="2806823582"/>
      </p:ext>
    </p:extLst>
  </p:cSld>
  <p:clrMapOvr>
    <a:masterClrMapping/>
  </p:clrMapOvr>
  <p:transition spd="slow"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6A046-1C16-92B1-517D-B22780194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1">
            <a:extLst>
              <a:ext uri="{FF2B5EF4-FFF2-40B4-BE49-F238E27FC236}">
                <a16:creationId xmlns:a16="http://schemas.microsoft.com/office/drawing/2014/main" id="{0E769C57-B4D4-B379-7F22-1B17A4D3D1D7}"/>
              </a:ext>
            </a:extLst>
          </p:cNvPr>
          <p:cNvSpPr txBox="1">
            <a:spLocks/>
          </p:cNvSpPr>
          <p:nvPr/>
        </p:nvSpPr>
        <p:spPr>
          <a:xfrm>
            <a:off x="9588792" y="202018"/>
            <a:ext cx="2466424" cy="231642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zh-TW" altLang="en-US" sz="4000" dirty="0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5539A07-6976-0D56-15A7-5F61949133E9}"/>
              </a:ext>
            </a:extLst>
          </p:cNvPr>
          <p:cNvSpPr txBox="1">
            <a:spLocks/>
          </p:cNvSpPr>
          <p:nvPr/>
        </p:nvSpPr>
        <p:spPr>
          <a:xfrm>
            <a:off x="3844601" y="1576938"/>
            <a:ext cx="3671888" cy="6556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altLang="zh-TW" sz="4000" dirty="0"/>
              <a:t>PRODUCT RANGE</a:t>
            </a:r>
            <a:endParaRPr lang="zh-TW" altLang="en-US" sz="40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F83F451-03A1-E728-A5F9-F211025891A8}"/>
              </a:ext>
            </a:extLst>
          </p:cNvPr>
          <p:cNvSpPr txBox="1">
            <a:spLocks/>
          </p:cNvSpPr>
          <p:nvPr/>
        </p:nvSpPr>
        <p:spPr>
          <a:xfrm>
            <a:off x="1362269" y="2296076"/>
            <a:ext cx="8630817" cy="136842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4320" indent="-274320" algn="l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zh-TW" sz="2200" dirty="0"/>
              <a:t>All kinds of vinyl packaging bags, garment bags, Home textile bags, tote bags, and Heat-sealing bags.  </a:t>
            </a:r>
          </a:p>
          <a:p>
            <a:pPr marL="274320" indent="-274320" algn="l"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zh-TW" sz="2200" dirty="0"/>
              <a:t>All kinds of materials are available such as PVC, low-toxic PVC, super clear PVC, non-phthalate PVC, PE, PEVA, MPE, PP, Non-woven, Fabrics and other environmental friendly materials. </a:t>
            </a:r>
          </a:p>
        </p:txBody>
      </p:sp>
      <p:pic>
        <p:nvPicPr>
          <p:cNvPr id="9" name="圖片 6" descr="DSCF3491-R.jpg">
            <a:extLst>
              <a:ext uri="{FF2B5EF4-FFF2-40B4-BE49-F238E27FC236}">
                <a16:creationId xmlns:a16="http://schemas.microsoft.com/office/drawing/2014/main" id="{39A387FC-EF77-18BC-8F6A-9691997FB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509" y="3697819"/>
            <a:ext cx="1823482" cy="1368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圖片 7" descr="DSCF3516 OK.jpg">
            <a:extLst>
              <a:ext uri="{FF2B5EF4-FFF2-40B4-BE49-F238E27FC236}">
                <a16:creationId xmlns:a16="http://schemas.microsoft.com/office/drawing/2014/main" id="{9CB965FC-D75C-F91B-042B-0DAF3C3B97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547" y="3697819"/>
            <a:ext cx="2109096" cy="1583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D4F6F27-3162-CD39-6DA2-3C33F4017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273" y="3555084"/>
            <a:ext cx="1510250" cy="161656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1C90136-5959-3F82-C43A-966151905C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183" y="3258584"/>
            <a:ext cx="1743970" cy="232395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130F5EB-A5FD-3958-23E5-9A1A16BF51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205" y="3555084"/>
            <a:ext cx="1198196" cy="184337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5F9AA0C-8431-671F-1479-8493347A14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078" y="4656059"/>
            <a:ext cx="1126082" cy="199992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115B0FFF-937B-398F-01CE-0DF41FE917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267" y="4804374"/>
            <a:ext cx="1476262" cy="196721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73D6C08-F914-0463-4D7E-50A66D8E64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24" y="5171645"/>
            <a:ext cx="1703878" cy="159994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CC7EB6D-64F3-A8C6-1EAC-BCFABA2B98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52" y="5024390"/>
            <a:ext cx="1476262" cy="169801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79F92B6-B2B2-A660-72EC-804CF9FDC6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09598">
            <a:off x="1280826" y="4519694"/>
            <a:ext cx="1381789" cy="245405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FEF0F837-01E0-2F21-A3E7-5CC849BF1A7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55" y="3456797"/>
            <a:ext cx="1799932" cy="239852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F4D2466-D6A0-B109-22B9-7C0963E2EE7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983" y="4914899"/>
            <a:ext cx="1975181" cy="14822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A1DACE-FBB1-B6EA-CC6C-27238DA78D4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493" y="91557"/>
            <a:ext cx="1758723" cy="16795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46B58B-4370-2795-7B12-38572EAE62F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534" y="96023"/>
            <a:ext cx="1988878" cy="189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918947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24CCC3-9834-D574-AB95-8A7D5FD9B0F9}"/>
              </a:ext>
            </a:extLst>
          </p:cNvPr>
          <p:cNvSpPr txBox="1">
            <a:spLocks/>
          </p:cNvSpPr>
          <p:nvPr/>
        </p:nvSpPr>
        <p:spPr>
          <a:xfrm>
            <a:off x="3015130" y="1751233"/>
            <a:ext cx="3671888" cy="6556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altLang="zh-TW" sz="4000" dirty="0"/>
              <a:t>PRODUCT RANGE</a:t>
            </a:r>
            <a:endParaRPr lang="zh-TW" alt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654A7B-215B-B85A-18BA-17C445297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99" y="5309119"/>
            <a:ext cx="1443062" cy="13427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312815F-B8AD-1039-0B34-E2B866F9E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0082">
            <a:off x="433777" y="3942901"/>
            <a:ext cx="1382516" cy="12139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739571-65B9-8125-2EC7-102E5A4CC0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836" y="4830872"/>
            <a:ext cx="1371600" cy="23181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9792EA-E0C1-D945-77CD-38E519FDB4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97194">
            <a:off x="231707" y="2528753"/>
            <a:ext cx="1498653" cy="11265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736A9DC-ADCB-3D68-9BBD-96B377A6DE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568" y="3887188"/>
            <a:ext cx="1090946" cy="145375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123AD26-5284-33CE-5E9B-B9A2F3FA18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009" y="2467495"/>
            <a:ext cx="2461113" cy="11611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23BA4C6-862E-083F-8357-2C8C822E83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744" y="3899547"/>
            <a:ext cx="2070093" cy="116559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1591375-9946-F022-BF8A-EE206AE27C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232" y="3858919"/>
            <a:ext cx="950797" cy="168861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48D1D64-1970-13CF-47DC-9CB14DD731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108" y="3888024"/>
            <a:ext cx="1764937" cy="392500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0C43CB4-DC51-A82F-2BE6-7960807B57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2973">
            <a:off x="5436230" y="4947201"/>
            <a:ext cx="1140325" cy="19493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497AB76-1D02-315F-95E0-817ED3DE063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766" y="2403147"/>
            <a:ext cx="1091457" cy="145443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1E8D0F0-B841-5B46-374F-28C20BC76F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530" y="2431424"/>
            <a:ext cx="984813" cy="133604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7B7063BC-0AB0-4CF1-D1F7-F519B106AC6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814" y="3888024"/>
            <a:ext cx="714026" cy="131745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6B9C68A-8F21-9D20-B7B0-BEAFFACF765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7090">
            <a:off x="3264848" y="5191911"/>
            <a:ext cx="1183572" cy="157718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64095FD-00E9-8F7F-9676-74092F35C1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723" y="3735998"/>
            <a:ext cx="1291826" cy="172144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0C1497C-9D57-795B-866A-619F221CA6D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0664">
            <a:off x="4709908" y="2647086"/>
            <a:ext cx="1601550" cy="120185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847879E-0728-81C1-E554-33B37494AB1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11908">
            <a:off x="1411031" y="2203154"/>
            <a:ext cx="1236017" cy="164707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5025EF55-340E-A05D-1672-A3FBC516475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607" y="5321642"/>
            <a:ext cx="960777" cy="127807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0834BB6-F2C5-3AFC-3D62-5C778BADA74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542" y="3919013"/>
            <a:ext cx="1044993" cy="139010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1CDD7FF-001C-D906-C7C9-8E405AD81C8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0223" y="3735998"/>
            <a:ext cx="1293989" cy="195146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14808C88-7600-2149-6461-40031418DC8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291" y="4899036"/>
            <a:ext cx="1428142" cy="2536381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F1814033-BF67-5BBF-B153-563E8B0D97C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387" y="2197634"/>
            <a:ext cx="1342396" cy="1788829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5764D37-5F4D-22CE-7DAB-A2CD8C22D31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493" y="91557"/>
            <a:ext cx="1758723" cy="1679563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2C9561D-81D4-CDED-6233-8FD140DA7EA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236" y="176365"/>
            <a:ext cx="1988878" cy="189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10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A71E5-60FB-C0C4-DC02-BAA4C610B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188" y="1121748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zh-TW" dirty="0"/>
            </a:br>
            <a:r>
              <a:rPr lang="en-US" altLang="zh-TW" dirty="0"/>
              <a:t>Facilities</a:t>
            </a:r>
            <a:br>
              <a:rPr lang="en-US" altLang="zh-TW" sz="2400" dirty="0"/>
            </a:b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2028C9E-33F4-50D1-0C55-6E413AEA28F5}"/>
              </a:ext>
            </a:extLst>
          </p:cNvPr>
          <p:cNvSpPr/>
          <p:nvPr/>
        </p:nvSpPr>
        <p:spPr>
          <a:xfrm>
            <a:off x="677335" y="2230017"/>
            <a:ext cx="1521928" cy="190811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B7D40B-C7DA-7E17-EFD8-B39D57D873DD}"/>
              </a:ext>
            </a:extLst>
          </p:cNvPr>
          <p:cNvSpPr/>
          <p:nvPr/>
        </p:nvSpPr>
        <p:spPr>
          <a:xfrm>
            <a:off x="2348197" y="2230016"/>
            <a:ext cx="1521928" cy="190811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084A4F-9031-73FA-33C9-47A955FBBD15}"/>
              </a:ext>
            </a:extLst>
          </p:cNvPr>
          <p:cNvSpPr/>
          <p:nvPr/>
        </p:nvSpPr>
        <p:spPr>
          <a:xfrm>
            <a:off x="3991083" y="2230016"/>
            <a:ext cx="1521928" cy="190811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26BBD1-A57E-0924-7CA1-5380E64325B8}"/>
              </a:ext>
            </a:extLst>
          </p:cNvPr>
          <p:cNvSpPr/>
          <p:nvPr/>
        </p:nvSpPr>
        <p:spPr>
          <a:xfrm>
            <a:off x="5717913" y="2230016"/>
            <a:ext cx="1521928" cy="190811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C00F49-A627-965F-54BB-2CA23B4B8592}"/>
              </a:ext>
            </a:extLst>
          </p:cNvPr>
          <p:cNvSpPr/>
          <p:nvPr/>
        </p:nvSpPr>
        <p:spPr>
          <a:xfrm>
            <a:off x="7444743" y="2225351"/>
            <a:ext cx="1521928" cy="190811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10F5D5-ED56-EA2E-84D3-E07A0CD0FC43}"/>
              </a:ext>
            </a:extLst>
          </p:cNvPr>
          <p:cNvSpPr/>
          <p:nvPr/>
        </p:nvSpPr>
        <p:spPr>
          <a:xfrm>
            <a:off x="677335" y="4590661"/>
            <a:ext cx="1521928" cy="190811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0D8B0C-60D7-72D8-4A57-C20F6E5D953D}"/>
              </a:ext>
            </a:extLst>
          </p:cNvPr>
          <p:cNvSpPr/>
          <p:nvPr/>
        </p:nvSpPr>
        <p:spPr>
          <a:xfrm>
            <a:off x="2348197" y="4590660"/>
            <a:ext cx="1521928" cy="1908111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B42A77-A50D-CBB7-1DA0-0D15CC007F1C}"/>
              </a:ext>
            </a:extLst>
          </p:cNvPr>
          <p:cNvSpPr/>
          <p:nvPr/>
        </p:nvSpPr>
        <p:spPr>
          <a:xfrm>
            <a:off x="3991083" y="4590660"/>
            <a:ext cx="1521928" cy="1908111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7E9EF4-E374-6B4B-D312-076742910E46}"/>
              </a:ext>
            </a:extLst>
          </p:cNvPr>
          <p:cNvSpPr/>
          <p:nvPr/>
        </p:nvSpPr>
        <p:spPr>
          <a:xfrm>
            <a:off x="5717913" y="4590660"/>
            <a:ext cx="1521928" cy="1908111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567937-F24B-0B1F-8CE1-AF3B64165318}"/>
              </a:ext>
            </a:extLst>
          </p:cNvPr>
          <p:cNvSpPr/>
          <p:nvPr/>
        </p:nvSpPr>
        <p:spPr>
          <a:xfrm>
            <a:off x="7444743" y="4585995"/>
            <a:ext cx="1521928" cy="1908111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E82BFA-1420-39A0-1C0C-989CF9064AD5}"/>
              </a:ext>
            </a:extLst>
          </p:cNvPr>
          <p:cNvSpPr/>
          <p:nvPr/>
        </p:nvSpPr>
        <p:spPr>
          <a:xfrm>
            <a:off x="7444743" y="2230016"/>
            <a:ext cx="1521928" cy="1908111"/>
          </a:xfrm>
          <a:prstGeom prst="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38C235F-014F-D038-3DAD-708A295FC5B5}"/>
              </a:ext>
            </a:extLst>
          </p:cNvPr>
          <p:cNvSpPr/>
          <p:nvPr/>
        </p:nvSpPr>
        <p:spPr>
          <a:xfrm>
            <a:off x="7444743" y="4590660"/>
            <a:ext cx="1521928" cy="1908111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3741D4-D54A-B7DC-7AE4-39D6DA48665A}"/>
              </a:ext>
            </a:extLst>
          </p:cNvPr>
          <p:cNvSpPr/>
          <p:nvPr/>
        </p:nvSpPr>
        <p:spPr>
          <a:xfrm>
            <a:off x="9171573" y="2225351"/>
            <a:ext cx="1521928" cy="1908111"/>
          </a:xfrm>
          <a:prstGeom prst="rect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57CC51F-40F2-E728-C484-FA128E5C35D3}"/>
              </a:ext>
            </a:extLst>
          </p:cNvPr>
          <p:cNvSpPr/>
          <p:nvPr/>
        </p:nvSpPr>
        <p:spPr>
          <a:xfrm>
            <a:off x="9171573" y="4585995"/>
            <a:ext cx="1521928" cy="1908111"/>
          </a:xfrm>
          <a:prstGeom prst="rect">
            <a:avLst/>
          </a:pr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1BE2D02-AFEC-EF9A-E337-83E7B5720D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083" y="81903"/>
            <a:ext cx="1988878" cy="18993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E9F53F-ADE4-0F5B-E5C4-5433064027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493" y="91557"/>
            <a:ext cx="1758723" cy="167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383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>
            <a:extLst>
              <a:ext uri="{FF2B5EF4-FFF2-40B4-BE49-F238E27FC236}">
                <a16:creationId xmlns:a16="http://schemas.microsoft.com/office/drawing/2014/main" id="{09C7F227-6112-8D18-61C9-A052700F4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806" y="1675371"/>
            <a:ext cx="8596312" cy="1320800"/>
          </a:xfrm>
        </p:spPr>
        <p:txBody>
          <a:bodyPr/>
          <a:lstStyle/>
          <a:p>
            <a:pPr algn="ctr" eaLnBrk="1" hangingPunct="1"/>
            <a:r>
              <a:rPr lang="en-US" altLang="zh-TW" sz="4000" dirty="0"/>
              <a:t>Contacts</a:t>
            </a:r>
            <a:endParaRPr lang="zh-TW" altLang="en-US" sz="4000" dirty="0"/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15216F0F-79AA-2263-CF25-9B2E9CE62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0768" y="2227953"/>
            <a:ext cx="6680717" cy="2016125"/>
          </a:xfrm>
        </p:spPr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TW" sz="3600" u="sng" dirty="0"/>
              <a:t>PAK GREEN PACKAGING &amp; CO.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zh-TW" sz="1900" dirty="0"/>
              <a:t>TEL: +92 347 0111125</a:t>
            </a: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zh-TW" sz="1900" dirty="0"/>
              <a:t>EMAIL: </a:t>
            </a:r>
            <a:r>
              <a:rPr lang="en-US" altLang="zh-TW" sz="1900" dirty="0">
                <a:hlinkClick r:id="rId2"/>
              </a:rPr>
              <a:t>info@pakgreenpackaging.com</a:t>
            </a:r>
            <a:endParaRPr lang="en-US" altLang="zh-TW" sz="1900" dirty="0"/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zh-TW" sz="1900" dirty="0"/>
              <a:t>WEBSITE: </a:t>
            </a:r>
            <a:r>
              <a:rPr lang="en-US" altLang="zh-TW" sz="1900" u="sng" dirty="0">
                <a:hlinkClick r:id="rId3"/>
              </a:rPr>
              <a:t>www.pakgreenpackaging.com</a:t>
            </a:r>
            <a:r>
              <a:rPr lang="en-US" altLang="zh-TW" sz="1900" u="sng" dirty="0"/>
              <a:t> </a:t>
            </a:r>
            <a:endParaRPr lang="en-US" altLang="zh-TW" sz="1900" dirty="0"/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altLang="zh-TW" sz="2400" dirty="0"/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altLang="zh-TW" sz="2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498203-A965-A8D9-93A7-2EA95DD6BD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493" y="91557"/>
            <a:ext cx="1758723" cy="16795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FD6D67-F066-BAF2-AFF5-46B9E79C5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7523" y="113983"/>
            <a:ext cx="1988878" cy="189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4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173</TotalTime>
  <Words>128</Words>
  <Application>Microsoft Office PowerPoint</Application>
  <PresentationFormat>Widescreen</PresentationFormat>
  <Paragraphs>28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Trebuchet MS</vt:lpstr>
      <vt:lpstr>Wingdings 2</vt:lpstr>
      <vt:lpstr>Wingdings 3</vt:lpstr>
      <vt:lpstr>Facet</vt:lpstr>
      <vt:lpstr>PowerPoint Presentation</vt:lpstr>
      <vt:lpstr>PowerPoint Presentation</vt:lpstr>
      <vt:lpstr>PowerPoint Presentation</vt:lpstr>
      <vt:lpstr> Facilities </vt:lpstr>
      <vt:lpstr>Contacts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Waseem Hussain</dc:creator>
  <cp:lastModifiedBy>Waseem Hussain</cp:lastModifiedBy>
  <cp:revision>33</cp:revision>
  <dcterms:created xsi:type="dcterms:W3CDTF">2026-01-21T11:12:17Z</dcterms:created>
  <dcterms:modified xsi:type="dcterms:W3CDTF">2026-01-22T07:29:43Z</dcterms:modified>
</cp:coreProperties>
</file>